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331" r:id="rId5"/>
    <p:sldId id="332" r:id="rId6"/>
    <p:sldId id="324" r:id="rId7"/>
    <p:sldId id="338" r:id="rId8"/>
    <p:sldId id="334" r:id="rId9"/>
    <p:sldId id="335" r:id="rId10"/>
    <p:sldId id="336" r:id="rId11"/>
    <p:sldId id="337" r:id="rId12"/>
    <p:sldId id="340" r:id="rId13"/>
    <p:sldId id="341" r:id="rId14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O Serraval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7" autoAdjust="0"/>
    <p:restoredTop sz="94660"/>
  </p:normalViewPr>
  <p:slideViewPr>
    <p:cSldViewPr snapToGrid="0">
      <p:cViewPr>
        <p:scale>
          <a:sx n="120" d="100"/>
          <a:sy n="120" d="100"/>
        </p:scale>
        <p:origin x="-108" y="-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3A16-8DE1-4988-B61B-D6A78444A80C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DF00-45B0-4C0E-BC3D-5FC6F906F3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1F86-476C-42BB-8E2F-BC5054FA1C3A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2C75-B6B4-4072-8FBB-FBB475AF25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3A75-1CAD-4E6D-82AD-DAF5DD01418F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189A-A12B-4D5A-83B5-F00E939ABF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E1DC-1F11-4BEA-829F-9AA8D11FE79A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7CEE-5F26-43D8-832C-EE14B0FEC8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0DE6-8EE9-4669-969B-94ED7A9D5A64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C46D-12FF-4AEA-AA10-BB87E2C197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B527-9679-4ECA-847B-FF2597775ADF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0A3A-22FB-4E1E-A781-322900A11F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6002-39FD-443C-9928-FAB55D240237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31BD-0EF5-48FE-9C5F-72166910BC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BC9E-6E29-4280-8715-FABBBC677168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BB9C-B850-406D-840E-EFCA3BCFE2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CB97-20D0-48E3-95C5-A7D2E20D81C6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B3F9-45DD-4AD5-9573-591191B5B4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210F-DE2F-4035-B73C-2F41361A0126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806B-E32D-41F3-ADAD-36A9F80350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5D3D-338C-4F4C-8634-A508B238EF90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F7B8-3656-4DCF-BFC2-18F1844035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6EFC7-B9E9-4C95-8EE6-D386E3122BEA}" type="datetimeFigureOut">
              <a:rPr lang="it-IT"/>
              <a:pPr>
                <a:defRPr/>
              </a:pPr>
              <a:t>16/01/2019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3FE9A-CC07-4AD0-A775-065E7FDB8E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8043863" y="1316038"/>
            <a:ext cx="37893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ADELE MD MESSANGER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Retail 375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Black Mlt – 19</a:t>
            </a:r>
          </a:p>
          <a:p>
            <a:r>
              <a:rPr lang="it-IT">
                <a:latin typeface="Calibri" pitchFamily="34" charset="0"/>
              </a:rPr>
              <a:t>Malberry Mlt – 11</a:t>
            </a: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676275"/>
            <a:ext cx="726122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49350" y="4829175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231774426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962400" y="5534025"/>
            <a:ext cx="123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231774422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365125"/>
            <a:ext cx="7907337" cy="5930900"/>
          </a:xfrm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615363" y="1360488"/>
            <a:ext cx="320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CIARA TOTE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Retail 375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Vanilla – 55</a:t>
            </a:r>
          </a:p>
          <a:p>
            <a:r>
              <a:rPr lang="it-IT">
                <a:latin typeface="Calibri" pitchFamily="34" charset="0"/>
              </a:rPr>
              <a:t>Brown – 22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593850" y="586105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231712905</a:t>
            </a:r>
            <a:endParaRPr lang="en-US">
              <a:latin typeface="Calibri" pitchFamily="34" charset="0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5673725" y="5838825"/>
            <a:ext cx="123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231712916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9700" y="280988"/>
            <a:ext cx="54991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SADY LG Tote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Retail  375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Navy (siler) 126203359 – 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Vanilla acorn 231774589 – 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Luggage 126202178 –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Pastel Pink 231779670 – 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Fawn  231779664 –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Navy (gold)  126202181 – 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Emerald  231779665 –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Brown acorn 231789049 –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609600"/>
            <a:ext cx="45148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48413" y="365125"/>
            <a:ext cx="5843587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 smtClean="0">
                <a:latin typeface="+mn-lt"/>
              </a:rPr>
              <a:t>Borsa </a:t>
            </a:r>
            <a:r>
              <a:rPr lang="it-IT" sz="2000" dirty="0" err="1" smtClean="0">
                <a:latin typeface="+mn-lt"/>
              </a:rPr>
              <a:t>Ellis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Satchel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Large</a:t>
            </a: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it-IT" sz="2000" dirty="0" err="1" smtClean="0">
                <a:latin typeface="+mn-lt"/>
              </a:rPr>
              <a:t>Retail</a:t>
            </a:r>
            <a:r>
              <a:rPr lang="it-IT" sz="2000" dirty="0" smtClean="0">
                <a:latin typeface="+mn-lt"/>
              </a:rPr>
              <a:t>  450</a:t>
            </a:r>
            <a:br>
              <a:rPr lang="it-IT" sz="2000" dirty="0" smtClean="0">
                <a:latin typeface="+mn-lt"/>
              </a:rPr>
            </a:b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it-IT" sz="2000" dirty="0" err="1" smtClean="0">
                <a:latin typeface="+mn-lt"/>
              </a:rPr>
              <a:t>Brown</a:t>
            </a:r>
            <a:r>
              <a:rPr lang="it-IT" sz="2000" dirty="0" smtClean="0">
                <a:latin typeface="+mn-lt"/>
              </a:rPr>
              <a:t>  -  46</a:t>
            </a:r>
            <a:endParaRPr lang="it-IT" sz="2000" dirty="0">
              <a:latin typeface="+mn-lt"/>
            </a:endParaRPr>
          </a:p>
        </p:txBody>
      </p:sp>
      <p:sp>
        <p:nvSpPr>
          <p:cNvPr id="2457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juju</a:t>
            </a:r>
          </a:p>
        </p:txBody>
      </p:sp>
      <p:pic>
        <p:nvPicPr>
          <p:cNvPr id="24579" name="Immagine 3" descr="C:\Users\Giorgio\AppData\Local\Microsoft\Windows\Temporary Internet Files\Content.Word\Ellis Satchel Large &amp;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276225"/>
            <a:ext cx="5170488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6925" y="365125"/>
            <a:ext cx="4206875" cy="2084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800" dirty="0" smtClean="0">
                <a:latin typeface="+mn-lt"/>
              </a:rPr>
              <a:t>Jet Set Item </a:t>
            </a:r>
            <a:r>
              <a:rPr lang="it-IT" sz="1800" dirty="0" err="1" smtClean="0">
                <a:latin typeface="+mn-lt"/>
              </a:rPr>
              <a:t>Chain</a:t>
            </a:r>
            <a:r>
              <a:rPr lang="it-IT" sz="1800" dirty="0" smtClean="0">
                <a:latin typeface="+mn-lt"/>
              </a:rPr>
              <a:t> </a:t>
            </a:r>
            <a:br>
              <a:rPr lang="it-IT" sz="1800" dirty="0" smtClean="0">
                <a:latin typeface="+mn-lt"/>
              </a:rPr>
            </a:br>
            <a:r>
              <a:rPr lang="it-IT" sz="1800" dirty="0" err="1" smtClean="0">
                <a:latin typeface="+mn-lt"/>
              </a:rPr>
              <a:t>Retail</a:t>
            </a:r>
            <a:r>
              <a:rPr lang="it-IT" sz="1800" smtClean="0">
                <a:latin typeface="+mn-lt"/>
              </a:rPr>
              <a:t>  425</a:t>
            </a:r>
            <a:r>
              <a:rPr lang="it-IT" sz="1800" dirty="0" smtClean="0">
                <a:latin typeface="+mn-lt"/>
              </a:rPr>
              <a:t/>
            </a:r>
            <a:br>
              <a:rPr lang="it-IT" sz="1800" dirty="0" smtClean="0">
                <a:latin typeface="+mn-lt"/>
              </a:rPr>
            </a:br>
            <a:r>
              <a:rPr lang="it-IT" sz="1800" dirty="0" smtClean="0">
                <a:latin typeface="+mn-lt"/>
              </a:rPr>
              <a:t/>
            </a:r>
            <a:br>
              <a:rPr lang="it-IT" sz="1800" dirty="0" smtClean="0">
                <a:latin typeface="+mn-lt"/>
              </a:rPr>
            </a:br>
            <a:r>
              <a:rPr lang="it-IT" sz="1800" dirty="0" smtClean="0">
                <a:latin typeface="+mn-lt"/>
              </a:rPr>
              <a:t>Pearl </a:t>
            </a:r>
            <a:r>
              <a:rPr lang="it-IT" sz="1800" dirty="0" err="1" smtClean="0">
                <a:latin typeface="+mn-lt"/>
              </a:rPr>
              <a:t>Grey</a:t>
            </a:r>
            <a:r>
              <a:rPr lang="it-IT" sz="1800" dirty="0" smtClean="0">
                <a:latin typeface="+mn-lt"/>
              </a:rPr>
              <a:t> - 35</a:t>
            </a:r>
            <a:endParaRPr lang="it-IT" sz="1800" dirty="0">
              <a:latin typeface="+mn-lt"/>
            </a:endParaRPr>
          </a:p>
        </p:txBody>
      </p:sp>
      <p:sp>
        <p:nvSpPr>
          <p:cNvPr id="25602" name="Segnaposto contenuto 4"/>
          <p:cNvSpPr>
            <a:spLocks noGrp="1"/>
          </p:cNvSpPr>
          <p:nvPr>
            <p:ph idx="1"/>
          </p:nvPr>
        </p:nvSpPr>
        <p:spPr>
          <a:xfrm>
            <a:off x="774700" y="1814513"/>
            <a:ext cx="5594350" cy="435133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2007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8507413" y="1331913"/>
            <a:ext cx="334803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ADELE MD MESSANGER</a:t>
            </a:r>
          </a:p>
          <a:p>
            <a:r>
              <a:rPr lang="it-IT">
                <a:latin typeface="Calibri" pitchFamily="34" charset="0"/>
              </a:rPr>
              <a:t>Retail 350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Dk Khaky – 29</a:t>
            </a:r>
          </a:p>
          <a:p>
            <a:r>
              <a:rPr lang="it-IT">
                <a:latin typeface="Calibri" pitchFamily="34" charset="0"/>
              </a:rPr>
              <a:t>RubinRed – 29</a:t>
            </a:r>
          </a:p>
          <a:p>
            <a:r>
              <a:rPr lang="it-IT">
                <a:latin typeface="Calibri" pitchFamily="34" charset="0"/>
              </a:rPr>
              <a:t>Pastel Pink – 2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628650"/>
            <a:ext cx="7431088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219200" y="4545013"/>
            <a:ext cx="123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231779787</a:t>
            </a:r>
            <a:endParaRPr lang="en-US">
              <a:latin typeface="Calibri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900613" y="548640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231712691</a:t>
            </a:r>
            <a:endParaRPr lang="en-US">
              <a:latin typeface="Calibri" pitchFamily="34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319338" y="5116513"/>
            <a:ext cx="123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231779784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8485188" y="1381125"/>
            <a:ext cx="3706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ADELE MD EW SATCHEL</a:t>
            </a:r>
          </a:p>
          <a:p>
            <a:r>
              <a:rPr lang="it-IT">
                <a:latin typeface="Calibri" pitchFamily="34" charset="0"/>
              </a:rPr>
              <a:t>Retail 425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Dk Khaky – 33</a:t>
            </a:r>
          </a:p>
          <a:p>
            <a:r>
              <a:rPr lang="it-IT">
                <a:latin typeface="Calibri" pitchFamily="34" charset="0"/>
              </a:rPr>
              <a:t>Mulberry – 0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496888"/>
            <a:ext cx="763428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767388" y="5205413"/>
            <a:ext cx="123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231774444</a:t>
            </a:r>
            <a:endParaRPr lang="en-US">
              <a:latin typeface="Calibri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743200" y="6259513"/>
            <a:ext cx="123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231774440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53225" y="1327150"/>
            <a:ext cx="52736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VIVIANNE MEDIUM SHLDR FLAP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Retail 360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Ash grey 231778680 – 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Pastel Pink 231778683 – 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Silver 231778686 –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pic>
        <p:nvPicPr>
          <p:cNvPr id="163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63513"/>
            <a:ext cx="5761037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613" y="1166813"/>
            <a:ext cx="54991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VIVIANNE SMALL SHLDR FLAP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Retail 350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Pastel Pink 231778691 – 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+mn-lt"/>
                <a:cs typeface="+mn-cs"/>
              </a:rPr>
              <a:t>Damson</a:t>
            </a:r>
            <a:r>
              <a:rPr lang="it-IT" dirty="0">
                <a:latin typeface="+mn-lt"/>
                <a:cs typeface="+mn-cs"/>
              </a:rPr>
              <a:t> 231778690  –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Silver 231778694 – 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Black 231778687 –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41288"/>
            <a:ext cx="56896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7194550" y="1273175"/>
            <a:ext cx="4997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ABBEY SM BACKPACK</a:t>
            </a:r>
          </a:p>
          <a:p>
            <a:r>
              <a:rPr lang="it-IT">
                <a:latin typeface="Calibri" pitchFamily="34" charset="0"/>
              </a:rPr>
              <a:t>Retail 300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Mulberry 231779647 – 3</a:t>
            </a:r>
          </a:p>
          <a:p>
            <a:r>
              <a:rPr lang="it-IT">
                <a:latin typeface="Calibri" pitchFamily="34" charset="0"/>
              </a:rPr>
              <a:t>Navy stud 126201916 – 8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Black 126201889 – 29</a:t>
            </a:r>
          </a:p>
          <a:p>
            <a:r>
              <a:rPr lang="it-IT">
                <a:latin typeface="Calibri" pitchFamily="34" charset="0"/>
              </a:rPr>
              <a:t>Navy 126201894 – 22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76200"/>
            <a:ext cx="6707187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7194550" y="1273175"/>
            <a:ext cx="49974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ABBEY LG BACKPACK</a:t>
            </a:r>
          </a:p>
          <a:p>
            <a:r>
              <a:rPr lang="it-IT">
                <a:latin typeface="Calibri" pitchFamily="34" charset="0"/>
              </a:rPr>
              <a:t>Retail 425</a:t>
            </a:r>
          </a:p>
          <a:p>
            <a:endParaRPr lang="it-IT" b="1">
              <a:solidFill>
                <a:srgbClr val="FF0000"/>
              </a:solidFill>
              <a:latin typeface="Calibri" pitchFamily="34" charset="0"/>
            </a:endParaRPr>
          </a:p>
          <a:p>
            <a:endParaRPr lang="it-IT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Pastel Pink 231777192 – 50</a:t>
            </a:r>
          </a:p>
          <a:p>
            <a:r>
              <a:rPr lang="it-IT">
                <a:latin typeface="Calibri" pitchFamily="34" charset="0"/>
              </a:rPr>
              <a:t>Ash Grey 231777186– 30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1945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330200"/>
            <a:ext cx="26924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738" y="3173413"/>
            <a:ext cx="24622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7194550" y="1273175"/>
            <a:ext cx="4997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JET SET TRAVEL CHAIN </a:t>
            </a:r>
          </a:p>
          <a:p>
            <a:r>
              <a:rPr lang="it-IT">
                <a:latin typeface="Calibri" pitchFamily="34" charset="0"/>
              </a:rPr>
              <a:t>Retail 375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Mulberry 231775946 – 43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847725"/>
            <a:ext cx="413543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8104188" y="1284288"/>
            <a:ext cx="38766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Jet set travel Reversible</a:t>
            </a:r>
          </a:p>
          <a:p>
            <a:r>
              <a:rPr lang="it-IT">
                <a:latin typeface="Calibri" pitchFamily="34" charset="0"/>
              </a:rPr>
              <a:t>Retail 300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Mulberry 231776142 – </a:t>
            </a:r>
            <a:r>
              <a:rPr lang="it-IT" b="1">
                <a:latin typeface="Calibri" pitchFamily="34" charset="0"/>
              </a:rPr>
              <a:t>11</a:t>
            </a:r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Admiral 231776148 – </a:t>
            </a:r>
            <a:r>
              <a:rPr lang="it-IT" b="1">
                <a:latin typeface="Calibri" pitchFamily="34" charset="0"/>
              </a:rPr>
              <a:t>29</a:t>
            </a:r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Vanilla 231776147 – </a:t>
            </a:r>
            <a:r>
              <a:rPr lang="it-IT" b="1">
                <a:latin typeface="Calibri" pitchFamily="34" charset="0"/>
              </a:rPr>
              <a:t>26</a:t>
            </a:r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2150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1284288"/>
            <a:ext cx="7294562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224</Words>
  <Application>Microsoft Office PowerPoint</Application>
  <PresentationFormat>Custom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Borsa Ellis Satchel Large Retail  450  Brown  -  46</vt:lpstr>
      <vt:lpstr>Jet Set Item Chain  Retail  425  Pearl Grey - 35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office</cp:lastModifiedBy>
  <cp:revision>169</cp:revision>
  <dcterms:created xsi:type="dcterms:W3CDTF">2018-10-01T17:01:16Z</dcterms:created>
  <dcterms:modified xsi:type="dcterms:W3CDTF">2019-01-16T08:41:52Z</dcterms:modified>
</cp:coreProperties>
</file>